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9" d="100"/>
          <a:sy n="89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4976-3F08-4827-9E68-F6D78A09D4C5}" type="datetimeFigureOut">
              <a:rPr lang="en-US" smtClean="0"/>
              <a:t>5/4/14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941E8-56F5-4E25-AFFF-894EDA21F9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Ana4MIPS Update for WDAC3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Bosilovich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Ana4MIPs Project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Original Goal tracks Obs4MIPS	</a:t>
            </a:r>
          </a:p>
          <a:p>
            <a:pPr lvl="1"/>
            <a:r>
              <a:rPr lang="en-US" dirty="0" smtClean="0"/>
              <a:t>Repackage variables to conform to </a:t>
            </a:r>
            <a:r>
              <a:rPr lang="en-US" dirty="0" smtClean="0"/>
              <a:t>CMIP </a:t>
            </a:r>
            <a:r>
              <a:rPr lang="en-US" dirty="0" smtClean="0"/>
              <a:t>standard format</a:t>
            </a:r>
          </a:p>
          <a:p>
            <a:pPr lvl="1"/>
            <a:r>
              <a:rPr lang="en-US" dirty="0" smtClean="0"/>
              <a:t>Distribution through the Earth System Grid Federation (ESGF)</a:t>
            </a:r>
          </a:p>
          <a:p>
            <a:pPr lvl="1"/>
            <a:r>
              <a:rPr lang="en-US" dirty="0" smtClean="0"/>
              <a:t>Documentation to accompany data, similar to obs4MIPs Tech Notes</a:t>
            </a:r>
          </a:p>
          <a:p>
            <a:r>
              <a:rPr lang="en-US" dirty="0" smtClean="0"/>
              <a:t>Since 2012 Reanalysis Conf, major atmospheric reanalyses have been collected, and the repackaging is progressing</a:t>
            </a:r>
          </a:p>
        </p:txBody>
      </p:sp>
    </p:spTree>
    <p:extLst>
      <p:ext uri="{BB962C8B-B14F-4D97-AF65-F5344CB8AC3E}">
        <p14:creationId xmlns:p14="http://schemas.microsoft.com/office/powerpoint/2010/main" val="121988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Ana4MIPS revision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Reanalyses data would be most appropriate for CMIP comparisons for variables infrequently or not observed at all</a:t>
            </a:r>
          </a:p>
          <a:p>
            <a:r>
              <a:rPr lang="en-US" dirty="0" smtClean="0"/>
              <a:t>When </a:t>
            </a:r>
            <a:r>
              <a:rPr lang="en-US" dirty="0" err="1" smtClean="0"/>
              <a:t>Obs</a:t>
            </a:r>
            <a:r>
              <a:rPr lang="en-US" dirty="0" smtClean="0"/>
              <a:t> are available, we need to compare the reanalyses to them, as well as the CMIP (suggesting the need for a reanalysis intercomparison)</a:t>
            </a:r>
          </a:p>
          <a:p>
            <a:r>
              <a:rPr lang="en-US" dirty="0" smtClean="0"/>
              <a:t>Reanalyses incorporate the uncertainty of the </a:t>
            </a:r>
            <a:r>
              <a:rPr lang="en-US" dirty="0" smtClean="0"/>
              <a:t>assimilating model </a:t>
            </a:r>
            <a:r>
              <a:rPr lang="en-US" dirty="0" smtClean="0"/>
              <a:t>and the observations; assessing that uncertainty remains a challenge</a:t>
            </a:r>
          </a:p>
          <a:p>
            <a:r>
              <a:rPr lang="en-US" dirty="0" smtClean="0"/>
              <a:t>Ultimately, Ana4MIPS is both a data provider and user of Obs4MIPS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be the main purpose of ana4MIPS?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 smtClean="0"/>
              <a:t>data for the CMIP community is extremely valuable, it doesn’t address the development of reanalyses data</a:t>
            </a:r>
          </a:p>
          <a:p>
            <a:r>
              <a:rPr lang="en-US" dirty="0" smtClean="0"/>
              <a:t>There is a need for Reanalysis intercomparison to better quantify the uncertainty and quality of reanalyses</a:t>
            </a:r>
          </a:p>
          <a:p>
            <a:r>
              <a:rPr lang="en-US" dirty="0" smtClean="0"/>
              <a:t>Ana4MIPS facilitates both such endeavors, but the intercomparison aspect would need input </a:t>
            </a:r>
            <a:r>
              <a:rPr lang="en-US" dirty="0" smtClean="0"/>
              <a:t>from </a:t>
            </a:r>
            <a:r>
              <a:rPr lang="en-US" dirty="0" smtClean="0"/>
              <a:t>the reanalysis community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Ana4MIPS continues to act as an enabling activity</a:t>
            </a:r>
          </a:p>
          <a:p>
            <a:r>
              <a:rPr lang="en-US" dirty="0" smtClean="0"/>
              <a:t>Does there need to be then a formalized reanalysis intercomparison project, or will the community be drawn to the standardized data naturally?</a:t>
            </a:r>
          </a:p>
          <a:p>
            <a:r>
              <a:rPr lang="en-US" dirty="0" smtClean="0"/>
              <a:t>How to begin an intercomparison project?</a:t>
            </a:r>
          </a:p>
          <a:p>
            <a:pPr lvl="1"/>
            <a:r>
              <a:rPr lang="en-US" dirty="0" smtClean="0"/>
              <a:t>CORE-CLIMAX is developing a strategy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GDAP</a:t>
            </a:r>
            <a:r>
              <a:rPr lang="en-US" dirty="0" smtClean="0"/>
              <a:t> assessment protocols</a:t>
            </a:r>
          </a:p>
          <a:p>
            <a:pPr lvl="1"/>
            <a:r>
              <a:rPr lang="en-US" dirty="0" smtClean="0"/>
              <a:t>Others?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3184</TotalTime>
  <Words>202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Ana4MIPS Update for WDAC3</vt:lpstr>
      <vt:lpstr>Ana4MIPs Project</vt:lpstr>
      <vt:lpstr>Ana4MIPS revision</vt:lpstr>
      <vt:lpstr>What should be the main purpose of ana4MIPS?</vt:lpstr>
      <vt:lpstr>Moving Forward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Ana4MIPS Update for WDAC3</dc:title>
  <dc:creator>Michael Bosilovich</dc:creator>
  <cp:lastModifiedBy>Michael Bosilovich</cp:lastModifiedBy>
  <cp:revision>8</cp:revision>
  <dcterms:created xsi:type="dcterms:W3CDTF">2014-05-02T19:56:01Z</dcterms:created>
  <dcterms:modified xsi:type="dcterms:W3CDTF">2014-05-07T07:26:36Z</dcterms:modified>
</cp:coreProperties>
</file>