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 id="2147483711" r:id="rId2"/>
    <p:sldMasterId id="2147483726" r:id="rId3"/>
  </p:sldMasterIdLst>
  <p:notesMasterIdLst>
    <p:notesMasterId r:id="rId11"/>
  </p:notesMasterIdLst>
  <p:sldIdLst>
    <p:sldId id="697" r:id="rId4"/>
    <p:sldId id="867" r:id="rId5"/>
    <p:sldId id="868" r:id="rId6"/>
    <p:sldId id="714" r:id="rId7"/>
    <p:sldId id="722" r:id="rId8"/>
    <p:sldId id="869" r:id="rId9"/>
    <p:sldId id="721" r:id="rId10"/>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E3F3"/>
    <a:srgbClr val="005400"/>
    <a:srgbClr val="004200"/>
    <a:srgbClr val="E18601"/>
    <a:srgbClr val="C85D04"/>
    <a:srgbClr val="C02E00"/>
    <a:srgbClr val="DA34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6FA981-C1F3-FC49-29D9-942DFA0BD0DC}" v="2" dt="2023-03-20T16:12:01.6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59" autoAdjust="0"/>
    <p:restoredTop sz="82344" autoAdjust="0"/>
  </p:normalViewPr>
  <p:slideViewPr>
    <p:cSldViewPr snapToGrid="0" showGuides="1">
      <p:cViewPr varScale="1">
        <p:scale>
          <a:sx n="90" d="100"/>
          <a:sy n="90" d="100"/>
        </p:scale>
        <p:origin x="528" y="184"/>
      </p:cViewPr>
      <p:guideLst>
        <p:guide orient="horz" pos="2183"/>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relle Van Der Wel" userId="S::nvanderwel@wmo.int::9c3a48ae-fdb2-4880-842c-46a3f485a571" providerId="AD" clId="Web-{3C6FA981-C1F3-FC49-29D9-942DFA0BD0DC}"/>
    <pc:docChg chg="modSld">
      <pc:chgData name="Narelle Van Der Wel" userId="S::nvanderwel@wmo.int::9c3a48ae-fdb2-4880-842c-46a3f485a571" providerId="AD" clId="Web-{3C6FA981-C1F3-FC49-29D9-942DFA0BD0DC}" dt="2023-03-20T16:12:01.637" v="1" actId="20577"/>
      <pc:docMkLst>
        <pc:docMk/>
      </pc:docMkLst>
      <pc:sldChg chg="modSp">
        <pc:chgData name="Narelle Van Der Wel" userId="S::nvanderwel@wmo.int::9c3a48ae-fdb2-4880-842c-46a3f485a571" providerId="AD" clId="Web-{3C6FA981-C1F3-FC49-29D9-942DFA0BD0DC}" dt="2023-03-20T16:12:01.637" v="1" actId="20577"/>
        <pc:sldMkLst>
          <pc:docMk/>
          <pc:sldMk cId="2606489228" sldId="697"/>
        </pc:sldMkLst>
        <pc:spChg chg="mod">
          <ac:chgData name="Narelle Van Der Wel" userId="S::nvanderwel@wmo.int::9c3a48ae-fdb2-4880-842c-46a3f485a571" providerId="AD" clId="Web-{3C6FA981-C1F3-FC49-29D9-942DFA0BD0DC}" dt="2023-03-20T16:12:01.637" v="1" actId="20577"/>
          <ac:spMkLst>
            <pc:docMk/>
            <pc:sldMk cId="2606489228" sldId="697"/>
            <ac:spMk id="3" creationId="{723615B6-D74B-FA49-BEE4-029975165C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9901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1"/>
            <a:ext cx="2971800" cy="499012"/>
          </a:xfrm>
          <a:prstGeom prst="rect">
            <a:avLst/>
          </a:prstGeom>
        </p:spPr>
        <p:txBody>
          <a:bodyPr vert="horz" lIns="91440" tIns="45720" rIns="91440" bIns="45720" rtlCol="0"/>
          <a:lstStyle>
            <a:lvl1pPr algn="r">
              <a:defRPr sz="1200"/>
            </a:lvl1pPr>
          </a:lstStyle>
          <a:p>
            <a:fld id="{60AF32F4-5044-4981-8A3F-CA92BAD7926F}" type="datetimeFigureOut">
              <a:rPr lang="en-AU" smtClean="0"/>
              <a:t>20/03/2023</a:t>
            </a:fld>
            <a:endParaRPr lang="en-AU"/>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6678"/>
            <a:ext cx="2971800" cy="49901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9446678"/>
            <a:ext cx="2971800" cy="499012"/>
          </a:xfrm>
          <a:prstGeom prst="rect">
            <a:avLst/>
          </a:prstGeom>
        </p:spPr>
        <p:txBody>
          <a:bodyPr vert="horz" lIns="91440" tIns="45720" rIns="91440" bIns="45720" rtlCol="0" anchor="b"/>
          <a:lstStyle>
            <a:lvl1pPr algn="r">
              <a:defRPr sz="1200"/>
            </a:lvl1pPr>
          </a:lstStyle>
          <a:p>
            <a:fld id="{D7DE63D7-92F6-41AF-82F1-12583792A525}" type="slidenum">
              <a:rPr lang="en-AU" smtClean="0"/>
              <a:t>‹#›</a:t>
            </a:fld>
            <a:endParaRPr lang="en-AU"/>
          </a:p>
        </p:txBody>
      </p:sp>
    </p:spTree>
    <p:extLst>
      <p:ext uri="{BB962C8B-B14F-4D97-AF65-F5344CB8AC3E}">
        <p14:creationId xmlns:p14="http://schemas.microsoft.com/office/powerpoint/2010/main" val="308537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90488" y="744538"/>
            <a:ext cx="6616700" cy="3722687"/>
          </a:xfrm>
        </p:spPr>
      </p:sp>
      <p:sp>
        <p:nvSpPr>
          <p:cNvPr id="3" name="Tijdelijke aanduiding voor notities 2"/>
          <p:cNvSpPr>
            <a:spLocks noGrp="1"/>
          </p:cNvSpPr>
          <p:nvPr>
            <p:ph type="body" idx="1"/>
          </p:nvPr>
        </p:nvSpPr>
        <p:spPr/>
        <p:txBody>
          <a:bodyPr/>
          <a:lstStyle/>
          <a:p>
            <a:pPr marL="0" indent="0" algn="l" defTabSz="457200" rtl="0" eaLnBrk="1" latinLnBrk="0" hangingPunct="1">
              <a:buFont typeface="Arial" panose="020B0604020202020204" pitchFamily="34" charset="0"/>
              <a:buNone/>
            </a:pPr>
            <a:endParaRPr lang="nl-NL" sz="1200" kern="1200" dirty="0">
              <a:solidFill>
                <a:schemeClr val="tx1"/>
              </a:solidFill>
              <a:latin typeface="+mn-lt"/>
              <a:ea typeface="+mn-ea"/>
              <a:cs typeface="+mn-cs"/>
            </a:endParaRPr>
          </a:p>
        </p:txBody>
      </p:sp>
      <p:sp>
        <p:nvSpPr>
          <p:cNvPr id="4" name="Tijdelijke aanduiding voor dianumm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E988A84-5294-40B0-A803-C3903FB7E19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6985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DE63D7-92F6-41AF-82F1-12583792A525}" type="slidenum">
              <a:rPr lang="en-AU" smtClean="0"/>
              <a:t>3</a:t>
            </a:fld>
            <a:endParaRPr lang="en-AU"/>
          </a:p>
        </p:txBody>
      </p:sp>
    </p:spTree>
    <p:extLst>
      <p:ext uri="{BB962C8B-B14F-4D97-AF65-F5344CB8AC3E}">
        <p14:creationId xmlns:p14="http://schemas.microsoft.com/office/powerpoint/2010/main" val="140280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DE63D7-92F6-41AF-82F1-12583792A525}" type="slidenum">
              <a:rPr lang="en-AU" smtClean="0"/>
              <a:t>5</a:t>
            </a:fld>
            <a:endParaRPr lang="en-AU"/>
          </a:p>
        </p:txBody>
      </p:sp>
    </p:spTree>
    <p:extLst>
      <p:ext uri="{BB962C8B-B14F-4D97-AF65-F5344CB8AC3E}">
        <p14:creationId xmlns:p14="http://schemas.microsoft.com/office/powerpoint/2010/main" val="1908442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DE63D7-92F6-41AF-82F1-12583792A525}" type="slidenum">
              <a:rPr lang="en-AU" smtClean="0"/>
              <a:t>6</a:t>
            </a:fld>
            <a:endParaRPr lang="en-AU"/>
          </a:p>
        </p:txBody>
      </p:sp>
    </p:spTree>
    <p:extLst>
      <p:ext uri="{BB962C8B-B14F-4D97-AF65-F5344CB8AC3E}">
        <p14:creationId xmlns:p14="http://schemas.microsoft.com/office/powerpoint/2010/main" val="2761489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 en object" type="obj" preserve="1">
  <p:cSld name="Titel en object">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12800" y="0"/>
            <a:ext cx="10363200" cy="8382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914400" y="1343891"/>
            <a:ext cx="10363200" cy="39624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spTree>
    <p:extLst>
      <p:ext uri="{BB962C8B-B14F-4D97-AF65-F5344CB8AC3E}">
        <p14:creationId xmlns:p14="http://schemas.microsoft.com/office/powerpoint/2010/main" val="7186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11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7186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el en object" type="obj">
  <p:cSld name="Titel en object">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12800" y="0"/>
            <a:ext cx="10363200" cy="8382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914400" y="1343891"/>
            <a:ext cx="10363200" cy="39624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dirty="0"/>
          </a:p>
        </p:txBody>
      </p:sp>
      <p:grpSp>
        <p:nvGrpSpPr>
          <p:cNvPr id="4" name="Group 3">
            <a:extLst>
              <a:ext uri="{FF2B5EF4-FFF2-40B4-BE49-F238E27FC236}">
                <a16:creationId xmlns:a16="http://schemas.microsoft.com/office/drawing/2014/main" id="{BAF5E23D-805F-4E44-BC00-886AA720CA2D}"/>
              </a:ext>
            </a:extLst>
          </p:cNvPr>
          <p:cNvGrpSpPr/>
          <p:nvPr userDrawn="1"/>
        </p:nvGrpSpPr>
        <p:grpSpPr>
          <a:xfrm>
            <a:off x="7399621" y="5948175"/>
            <a:ext cx="4654069" cy="909825"/>
            <a:chOff x="4493177" y="5975559"/>
            <a:chExt cx="4654069" cy="909825"/>
          </a:xfrm>
        </p:grpSpPr>
        <p:pic>
          <p:nvPicPr>
            <p:cNvPr id="5" name="Picture 4">
              <a:extLst>
                <a:ext uri="{FF2B5EF4-FFF2-40B4-BE49-F238E27FC236}">
                  <a16:creationId xmlns:a16="http://schemas.microsoft.com/office/drawing/2014/main" id="{40130F0E-9DDA-0748-92FD-A775C5777E6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682836" y="6533976"/>
              <a:ext cx="4464410" cy="351408"/>
            </a:xfrm>
            <a:prstGeom prst="rect">
              <a:avLst/>
            </a:prstGeom>
          </p:spPr>
        </p:pic>
        <p:pic>
          <p:nvPicPr>
            <p:cNvPr id="6" name="Picture 5">
              <a:extLst>
                <a:ext uri="{FF2B5EF4-FFF2-40B4-BE49-F238E27FC236}">
                  <a16:creationId xmlns:a16="http://schemas.microsoft.com/office/drawing/2014/main" id="{D18DB2E3-6DF1-644A-926E-0F1DEC406CD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99241" y="5975559"/>
              <a:ext cx="1764590" cy="621712"/>
            </a:xfrm>
            <a:prstGeom prst="rect">
              <a:avLst/>
            </a:prstGeom>
          </p:spPr>
        </p:pic>
        <p:pic>
          <p:nvPicPr>
            <p:cNvPr id="7" name="Picture 6">
              <a:extLst>
                <a:ext uri="{FF2B5EF4-FFF2-40B4-BE49-F238E27FC236}">
                  <a16:creationId xmlns:a16="http://schemas.microsoft.com/office/drawing/2014/main" id="{3C32A15B-D04D-7542-A2A9-BDFB251FC05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754862" y="6183323"/>
              <a:ext cx="488961" cy="458913"/>
            </a:xfrm>
            <a:prstGeom prst="rect">
              <a:avLst/>
            </a:prstGeom>
          </p:spPr>
        </p:pic>
        <p:pic>
          <p:nvPicPr>
            <p:cNvPr id="8" name="Picture 2" descr="WMO logo">
              <a:extLst>
                <a:ext uri="{FF2B5EF4-FFF2-40B4-BE49-F238E27FC236}">
                  <a16:creationId xmlns:a16="http://schemas.microsoft.com/office/drawing/2014/main" id="{BF50219D-0212-6B4B-A968-FE3523797BC7}"/>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493177" y="6064289"/>
              <a:ext cx="990885" cy="60690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ISC logo">
              <a:extLst>
                <a:ext uri="{FF2B5EF4-FFF2-40B4-BE49-F238E27FC236}">
                  <a16:creationId xmlns:a16="http://schemas.microsoft.com/office/drawing/2014/main" id="{DA253203-12A7-E941-BBE5-F0DBC3DA304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5419059" y="6105720"/>
              <a:ext cx="1327768" cy="5543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60124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Aangepaste indeling" preserve="1">
  <p:cSld name="Aangepaste indeling">
    <p:spTree>
      <p:nvGrpSpPr>
        <p:cNvPr id="1" name="Shape 20"/>
        <p:cNvGrpSpPr/>
        <p:nvPr/>
      </p:nvGrpSpPr>
      <p:grpSpPr>
        <a:xfrm>
          <a:off x="0" y="0"/>
          <a:ext cx="0" cy="0"/>
          <a:chOff x="0" y="0"/>
          <a:chExt cx="0" cy="0"/>
        </a:xfrm>
      </p:grpSpPr>
      <p:sp>
        <p:nvSpPr>
          <p:cNvPr id="21" name="Google Shape;21;p3"/>
          <p:cNvSpPr txBox="1">
            <a:spLocks noGrp="1"/>
          </p:cNvSpPr>
          <p:nvPr>
            <p:ph type="title"/>
          </p:nvPr>
        </p:nvSpPr>
        <p:spPr>
          <a:xfrm>
            <a:off x="1016000" y="0"/>
            <a:ext cx="10363200" cy="8382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dirty="0"/>
          </a:p>
        </p:txBody>
      </p:sp>
    </p:spTree>
    <p:extLst>
      <p:ext uri="{BB962C8B-B14F-4D97-AF65-F5344CB8AC3E}">
        <p14:creationId xmlns:p14="http://schemas.microsoft.com/office/powerpoint/2010/main" val="2899245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di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871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eldia" type="title">
  <p:cSld name="Titeldia">
    <p:spTree>
      <p:nvGrpSpPr>
        <p:cNvPr id="1" name="Shape 14"/>
        <p:cNvGrpSpPr/>
        <p:nvPr/>
      </p:nvGrpSpPr>
      <p:grpSpPr>
        <a:xfrm>
          <a:off x="0" y="0"/>
          <a:ext cx="0" cy="0"/>
          <a:chOff x="0" y="0"/>
          <a:chExt cx="0" cy="0"/>
        </a:xfrm>
      </p:grpSpPr>
      <p:sp>
        <p:nvSpPr>
          <p:cNvPr id="15" name="Google Shape;15;p2"/>
          <p:cNvSpPr txBox="1">
            <a:spLocks noGrp="1"/>
          </p:cNvSpPr>
          <p:nvPr>
            <p:ph type="ctrTitle"/>
          </p:nvPr>
        </p:nvSpPr>
        <p:spPr>
          <a:xfrm>
            <a:off x="914400" y="2130439"/>
            <a:ext cx="10363200" cy="14700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lstStyle>
            <a:lvl1pPr lvl="0" algn="ctr">
              <a:spcBef>
                <a:spcPts val="640"/>
              </a:spcBef>
              <a:spcAft>
                <a:spcPts val="0"/>
              </a:spcAft>
              <a:buClr>
                <a:schemeClr val="dk1"/>
              </a:buClr>
              <a:buSzPts val="3200"/>
              <a:buFont typeface="Calibri"/>
              <a:buNone/>
              <a:defRPr/>
            </a:lvl1pPr>
            <a:lvl2pPr lvl="1" algn="ctr">
              <a:spcBef>
                <a:spcPts val="560"/>
              </a:spcBef>
              <a:spcAft>
                <a:spcPts val="0"/>
              </a:spcAft>
              <a:buClr>
                <a:schemeClr val="dk1"/>
              </a:buClr>
              <a:buSzPts val="2800"/>
              <a:buFont typeface="Calibri"/>
              <a:buNone/>
              <a:defRPr/>
            </a:lvl2pPr>
            <a:lvl3pPr lvl="2" algn="ctr">
              <a:spcBef>
                <a:spcPts val="480"/>
              </a:spcBef>
              <a:spcAft>
                <a:spcPts val="0"/>
              </a:spcAft>
              <a:buClr>
                <a:schemeClr val="dk1"/>
              </a:buClr>
              <a:buSzPts val="2400"/>
              <a:buFont typeface="Calibri"/>
              <a:buNone/>
              <a:defRPr/>
            </a:lvl3pPr>
            <a:lvl4pPr lvl="3" algn="ctr">
              <a:spcBef>
                <a:spcPts val="400"/>
              </a:spcBef>
              <a:spcAft>
                <a:spcPts val="0"/>
              </a:spcAft>
              <a:buClr>
                <a:schemeClr val="dk1"/>
              </a:buClr>
              <a:buSzPts val="2000"/>
              <a:buFont typeface="Calibri"/>
              <a:buNone/>
              <a:defRPr/>
            </a:lvl4pPr>
            <a:lvl5pPr lvl="4" algn="ctr">
              <a:spcBef>
                <a:spcPts val="400"/>
              </a:spcBef>
              <a:spcAft>
                <a:spcPts val="0"/>
              </a:spcAft>
              <a:buClr>
                <a:schemeClr val="dk1"/>
              </a:buClr>
              <a:buSzPts val="2000"/>
              <a:buFont typeface="Calibri"/>
              <a:buNone/>
              <a:defRPr/>
            </a:lvl5pPr>
            <a:lvl6pPr lvl="5" algn="ctr">
              <a:spcBef>
                <a:spcPts val="400"/>
              </a:spcBef>
              <a:spcAft>
                <a:spcPts val="0"/>
              </a:spcAft>
              <a:buClr>
                <a:schemeClr val="dk1"/>
              </a:buClr>
              <a:buSzPts val="2000"/>
              <a:buFont typeface="Calibri"/>
              <a:buNone/>
              <a:defRPr/>
            </a:lvl6pPr>
            <a:lvl7pPr lvl="6" algn="ctr">
              <a:spcBef>
                <a:spcPts val="400"/>
              </a:spcBef>
              <a:spcAft>
                <a:spcPts val="0"/>
              </a:spcAft>
              <a:buClr>
                <a:schemeClr val="dk1"/>
              </a:buClr>
              <a:buSzPts val="2000"/>
              <a:buFont typeface="Calibri"/>
              <a:buNone/>
              <a:defRPr/>
            </a:lvl7pPr>
            <a:lvl8pPr lvl="7" algn="ctr">
              <a:spcBef>
                <a:spcPts val="400"/>
              </a:spcBef>
              <a:spcAft>
                <a:spcPts val="0"/>
              </a:spcAft>
              <a:buClr>
                <a:schemeClr val="dk1"/>
              </a:buClr>
              <a:buSzPts val="2000"/>
              <a:buFont typeface="Calibri"/>
              <a:buNone/>
              <a:defRPr/>
            </a:lvl8pPr>
            <a:lvl9pPr lvl="8" algn="ctr">
              <a:spcBef>
                <a:spcPts val="400"/>
              </a:spcBef>
              <a:spcAft>
                <a:spcPts val="0"/>
              </a:spcAft>
              <a:buClr>
                <a:schemeClr val="dk1"/>
              </a:buClr>
              <a:buSzPts val="2000"/>
              <a:buFont typeface="Calibri"/>
              <a:buNone/>
              <a:defRPr/>
            </a:lvl9pPr>
          </a:lstStyle>
          <a:p>
            <a:endParaRPr/>
          </a:p>
        </p:txBody>
      </p:sp>
    </p:spTree>
    <p:extLst>
      <p:ext uri="{BB962C8B-B14F-4D97-AF65-F5344CB8AC3E}">
        <p14:creationId xmlns:p14="http://schemas.microsoft.com/office/powerpoint/2010/main" val="379152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1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6385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210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e titel en tekst">
    <p:spTree>
      <p:nvGrpSpPr>
        <p:cNvPr id="1" name="Shape 82"/>
        <p:cNvGrpSpPr/>
        <p:nvPr/>
      </p:nvGrpSpPr>
      <p:grpSpPr>
        <a:xfrm>
          <a:off x="0" y="0"/>
          <a:ext cx="0" cy="0"/>
          <a:chOff x="0" y="0"/>
          <a:chExt cx="0" cy="0"/>
        </a:xfrm>
      </p:grpSpPr>
      <p:sp>
        <p:nvSpPr>
          <p:cNvPr id="83" name="Google Shape;83;p13"/>
          <p:cNvSpPr txBox="1">
            <a:spLocks noGrp="1"/>
          </p:cNvSpPr>
          <p:nvPr>
            <p:ph type="title"/>
          </p:nvPr>
        </p:nvSpPr>
        <p:spPr>
          <a:xfrm rot="5400000">
            <a:off x="7505700" y="2247901"/>
            <a:ext cx="4953000" cy="25908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4" name="Google Shape;84;p13"/>
          <p:cNvSpPr txBox="1">
            <a:spLocks noGrp="1"/>
          </p:cNvSpPr>
          <p:nvPr>
            <p:ph type="body" idx="1"/>
          </p:nvPr>
        </p:nvSpPr>
        <p:spPr>
          <a:xfrm rot="5400000">
            <a:off x="2222500" y="-241299"/>
            <a:ext cx="4953000" cy="75692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5" name="Google Shape;85;p13"/>
          <p:cNvSpPr txBox="1">
            <a:spLocks noGrp="1"/>
          </p:cNvSpPr>
          <p:nvPr>
            <p:ph type="dt" idx="10"/>
          </p:nvPr>
        </p:nvSpPr>
        <p:spPr>
          <a:xfrm>
            <a:off x="1016000" y="6477000"/>
            <a:ext cx="2540000" cy="3048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pPr>
              <a:buClr>
                <a:srgbClr val="000000"/>
              </a:buClr>
            </a:pPr>
            <a:endParaRPr lang="en-AU" kern="0" dirty="0">
              <a:solidFill>
                <a:srgbClr val="FFFFFF"/>
              </a:solidFill>
            </a:endParaRPr>
          </a:p>
        </p:txBody>
      </p:sp>
      <p:sp>
        <p:nvSpPr>
          <p:cNvPr id="86" name="Google Shape;86;p13"/>
          <p:cNvSpPr txBox="1">
            <a:spLocks noGrp="1"/>
          </p:cNvSpPr>
          <p:nvPr>
            <p:ph type="ftr" idx="11"/>
          </p:nvPr>
        </p:nvSpPr>
        <p:spPr>
          <a:xfrm>
            <a:off x="910167" y="6096000"/>
            <a:ext cx="4368800" cy="3810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800">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pPr>
              <a:buClr>
                <a:srgbClr val="000000"/>
              </a:buClr>
            </a:pPr>
            <a:endParaRPr lang="en-AU" kern="0" dirty="0">
              <a:solidFill>
                <a:srgbClr val="FFFFFF"/>
              </a:solidFill>
            </a:endParaRPr>
          </a:p>
        </p:txBody>
      </p:sp>
      <p:sp>
        <p:nvSpPr>
          <p:cNvPr id="87" name="Google Shape;87;p13"/>
          <p:cNvSpPr txBox="1">
            <a:spLocks noGrp="1"/>
          </p:cNvSpPr>
          <p:nvPr>
            <p:ph type="sldNum" idx="12"/>
          </p:nvPr>
        </p:nvSpPr>
        <p:spPr>
          <a:xfrm>
            <a:off x="3837517" y="6477000"/>
            <a:ext cx="2540000" cy="228600"/>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spcAft>
                <a:spcPts val="0"/>
              </a:spcAft>
              <a:buNone/>
              <a:defRPr sz="1800">
                <a:solidFill>
                  <a:schemeClr val="lt1"/>
                </a:solidFill>
                <a:latin typeface="Arial"/>
                <a:ea typeface="Arial"/>
                <a:cs typeface="Arial"/>
                <a:sym typeface="Arial"/>
              </a:defRPr>
            </a:lvl1pPr>
            <a:lvl2pPr marL="0" marR="0" lvl="1" indent="0" algn="l" rtl="0">
              <a:spcBef>
                <a:spcPts val="0"/>
              </a:spcBef>
              <a:spcAft>
                <a:spcPts val="0"/>
              </a:spcAft>
              <a:buNone/>
              <a:defRPr sz="1800">
                <a:solidFill>
                  <a:schemeClr val="lt1"/>
                </a:solidFill>
                <a:latin typeface="Arial"/>
                <a:ea typeface="Arial"/>
                <a:cs typeface="Arial"/>
                <a:sym typeface="Arial"/>
              </a:defRPr>
            </a:lvl2pPr>
            <a:lvl3pPr marL="0" marR="0" lvl="2" indent="0" algn="l" rtl="0">
              <a:spcBef>
                <a:spcPts val="0"/>
              </a:spcBef>
              <a:spcAft>
                <a:spcPts val="0"/>
              </a:spcAft>
              <a:buNone/>
              <a:defRPr sz="1800">
                <a:solidFill>
                  <a:schemeClr val="lt1"/>
                </a:solidFill>
                <a:latin typeface="Arial"/>
                <a:ea typeface="Arial"/>
                <a:cs typeface="Arial"/>
                <a:sym typeface="Arial"/>
              </a:defRPr>
            </a:lvl3pPr>
            <a:lvl4pPr marL="0" marR="0" lvl="3" indent="0" algn="l" rtl="0">
              <a:spcBef>
                <a:spcPts val="0"/>
              </a:spcBef>
              <a:spcAft>
                <a:spcPts val="0"/>
              </a:spcAft>
              <a:buNone/>
              <a:defRPr sz="1800">
                <a:solidFill>
                  <a:schemeClr val="lt1"/>
                </a:solidFill>
                <a:latin typeface="Arial"/>
                <a:ea typeface="Arial"/>
                <a:cs typeface="Arial"/>
                <a:sym typeface="Arial"/>
              </a:defRPr>
            </a:lvl4pPr>
            <a:lvl5pPr marL="0" marR="0" lvl="4" indent="0" algn="l" rtl="0">
              <a:spcBef>
                <a:spcPts val="0"/>
              </a:spcBef>
              <a:spcAft>
                <a:spcPts val="0"/>
              </a:spcAft>
              <a:buNone/>
              <a:defRPr sz="1800">
                <a:solidFill>
                  <a:schemeClr val="lt1"/>
                </a:solidFill>
                <a:latin typeface="Arial"/>
                <a:ea typeface="Arial"/>
                <a:cs typeface="Arial"/>
                <a:sym typeface="Arial"/>
              </a:defRPr>
            </a:lvl5pPr>
            <a:lvl6pPr marL="0" marR="0" lvl="5" indent="0" algn="l" rtl="0">
              <a:spcBef>
                <a:spcPts val="0"/>
              </a:spcBef>
              <a:spcAft>
                <a:spcPts val="0"/>
              </a:spcAft>
              <a:buNone/>
              <a:defRPr sz="1800">
                <a:solidFill>
                  <a:schemeClr val="lt1"/>
                </a:solidFill>
                <a:latin typeface="Arial"/>
                <a:ea typeface="Arial"/>
                <a:cs typeface="Arial"/>
                <a:sym typeface="Arial"/>
              </a:defRPr>
            </a:lvl6pPr>
            <a:lvl7pPr marL="0" marR="0" lvl="6" indent="0" algn="l" rtl="0">
              <a:spcBef>
                <a:spcPts val="0"/>
              </a:spcBef>
              <a:spcAft>
                <a:spcPts val="0"/>
              </a:spcAft>
              <a:buNone/>
              <a:defRPr sz="1800">
                <a:solidFill>
                  <a:schemeClr val="lt1"/>
                </a:solidFill>
                <a:latin typeface="Arial"/>
                <a:ea typeface="Arial"/>
                <a:cs typeface="Arial"/>
                <a:sym typeface="Arial"/>
              </a:defRPr>
            </a:lvl7pPr>
            <a:lvl8pPr marL="0" marR="0" lvl="7" indent="0" algn="l" rtl="0">
              <a:spcBef>
                <a:spcPts val="0"/>
              </a:spcBef>
              <a:spcAft>
                <a:spcPts val="0"/>
              </a:spcAft>
              <a:buNone/>
              <a:defRPr sz="1800">
                <a:solidFill>
                  <a:schemeClr val="lt1"/>
                </a:solidFill>
                <a:latin typeface="Arial"/>
                <a:ea typeface="Arial"/>
                <a:cs typeface="Arial"/>
                <a:sym typeface="Arial"/>
              </a:defRPr>
            </a:lvl8pPr>
            <a:lvl9pPr marL="0" marR="0" lvl="8" indent="0" algn="l" rtl="0">
              <a:spcBef>
                <a:spcPts val="0"/>
              </a:spcBef>
              <a:spcAft>
                <a:spcPts val="0"/>
              </a:spcAft>
              <a:buNone/>
              <a:defRPr sz="1800">
                <a:solidFill>
                  <a:schemeClr val="lt1"/>
                </a:solidFill>
                <a:latin typeface="Arial"/>
                <a:ea typeface="Arial"/>
                <a:cs typeface="Arial"/>
                <a:sym typeface="Arial"/>
              </a:defRPr>
            </a:lvl9pPr>
          </a:lstStyle>
          <a:p>
            <a:pPr>
              <a:buClr>
                <a:srgbClr val="000000"/>
              </a:buClr>
            </a:pPr>
            <a:fld id="{00000000-1234-1234-1234-123412341234}" type="slidenum">
              <a:rPr lang="en-US" kern="0" smtClean="0">
                <a:solidFill>
                  <a:srgbClr val="FFFFFF"/>
                </a:solidFill>
              </a:rPr>
              <a:pPr>
                <a:buClr>
                  <a:srgbClr val="000000"/>
                </a:buClr>
              </a:pPr>
              <a:t>‹#›</a:t>
            </a:fld>
            <a:endParaRPr lang="en-US" kern="0" dirty="0">
              <a:solidFill>
                <a:srgbClr val="FFFFFF"/>
              </a:solidFill>
            </a:endParaRPr>
          </a:p>
        </p:txBody>
      </p:sp>
    </p:spTree>
    <p:extLst>
      <p:ext uri="{BB962C8B-B14F-4D97-AF65-F5344CB8AC3E}">
        <p14:creationId xmlns:p14="http://schemas.microsoft.com/office/powerpoint/2010/main" val="1967225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Title Only" userDrawn="1">
  <p:cSld name="1_Title Only">
    <p:spTree>
      <p:nvGrpSpPr>
        <p:cNvPr id="1" name="Shape 95"/>
        <p:cNvGrpSpPr/>
        <p:nvPr/>
      </p:nvGrpSpPr>
      <p:grpSpPr>
        <a:xfrm>
          <a:off x="0" y="0"/>
          <a:ext cx="0" cy="0"/>
          <a:chOff x="0" y="0"/>
          <a:chExt cx="0" cy="0"/>
        </a:xfrm>
      </p:grpSpPr>
      <p:sp>
        <p:nvSpPr>
          <p:cNvPr id="4" name="Google Shape;11;p1">
            <a:extLst>
              <a:ext uri="{FF2B5EF4-FFF2-40B4-BE49-F238E27FC236}">
                <a16:creationId xmlns:a16="http://schemas.microsoft.com/office/drawing/2014/main" id="{2DF5AE99-4F74-D442-86BF-26623E9B4543}"/>
              </a:ext>
            </a:extLst>
          </p:cNvPr>
          <p:cNvSpPr txBox="1">
            <a:spLocks noGrp="1"/>
          </p:cNvSpPr>
          <p:nvPr>
            <p:ph type="title"/>
          </p:nvPr>
        </p:nvSpPr>
        <p:spPr>
          <a:xfrm>
            <a:off x="979059" y="0"/>
            <a:ext cx="10363199" cy="8382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rgbClr val="F2F2F2"/>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dirty="0"/>
          </a:p>
        </p:txBody>
      </p:sp>
    </p:spTree>
    <p:extLst>
      <p:ext uri="{BB962C8B-B14F-4D97-AF65-F5344CB8AC3E}">
        <p14:creationId xmlns:p14="http://schemas.microsoft.com/office/powerpoint/2010/main" val="673818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theme" Target="../theme/theme2.xml"/><Relationship Id="rId7"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0.xml"/><Relationship Id="rId7" Type="http://schemas.openxmlformats.org/officeDocument/2006/relationships/image" Target="../media/image1.png"/><Relationship Id="rId12" Type="http://schemas.openxmlformats.org/officeDocument/2006/relationships/image" Target="../media/image7.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3.xml"/><Relationship Id="rId11" Type="http://schemas.openxmlformats.org/officeDocument/2006/relationships/image" Target="../media/image6.jpeg"/><Relationship Id="rId5" Type="http://schemas.openxmlformats.org/officeDocument/2006/relationships/slideLayout" Target="../slideLayouts/slideLayout12.xml"/><Relationship Id="rId10" Type="http://schemas.openxmlformats.org/officeDocument/2006/relationships/image" Target="../media/image5.png"/><Relationship Id="rId4" Type="http://schemas.openxmlformats.org/officeDocument/2006/relationships/slideLayout" Target="../slideLayouts/slideLayout11.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pic>
        <p:nvPicPr>
          <p:cNvPr id="10" name="Google Shape;10;p1" descr="banner1.png"/>
          <p:cNvPicPr preferRelativeResize="0"/>
          <p:nvPr/>
        </p:nvPicPr>
        <p:blipFill rotWithShape="1">
          <a:blip r:embed="rId7">
            <a:alphaModFix/>
          </a:blip>
          <a:srcRect/>
          <a:stretch/>
        </p:blipFill>
        <p:spPr>
          <a:xfrm>
            <a:off x="-87984" y="-76200"/>
            <a:ext cx="12367968" cy="1015063"/>
          </a:xfrm>
          <a:prstGeom prst="rect">
            <a:avLst/>
          </a:prstGeom>
          <a:noFill/>
          <a:ln>
            <a:noFill/>
          </a:ln>
        </p:spPr>
      </p:pic>
      <p:sp>
        <p:nvSpPr>
          <p:cNvPr id="11" name="Google Shape;11;p1"/>
          <p:cNvSpPr txBox="1">
            <a:spLocks noGrp="1"/>
          </p:cNvSpPr>
          <p:nvPr>
            <p:ph type="title"/>
          </p:nvPr>
        </p:nvSpPr>
        <p:spPr>
          <a:xfrm>
            <a:off x="812800" y="0"/>
            <a:ext cx="10363200" cy="8382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rgbClr val="F2F2F2"/>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2" name="Google Shape;12;p1"/>
          <p:cNvSpPr txBox="1">
            <a:spLocks noGrp="1"/>
          </p:cNvSpPr>
          <p:nvPr>
            <p:ph type="body" idx="1"/>
          </p:nvPr>
        </p:nvSpPr>
        <p:spPr>
          <a:xfrm>
            <a:off x="914400" y="2057400"/>
            <a:ext cx="10363200" cy="39624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Calibri"/>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Calibri"/>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Calibri"/>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pic>
        <p:nvPicPr>
          <p:cNvPr id="3" name="Picture 2">
            <a:extLst>
              <a:ext uri="{FF2B5EF4-FFF2-40B4-BE49-F238E27FC236}">
                <a16:creationId xmlns:a16="http://schemas.microsoft.com/office/drawing/2014/main" id="{724E523A-8F23-CF45-9E10-4AC21F4BBE8D}"/>
              </a:ext>
              <a:ext uri="{C183D7F6-B498-43B3-948B-1728B52AA6E4}">
                <adec:decorative xmlns:adec="http://schemas.microsoft.com/office/drawing/2017/decorative" val="1"/>
              </a:ext>
            </a:extLst>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0" y="882650"/>
            <a:ext cx="12192000" cy="6076950"/>
          </a:xfrm>
          <a:prstGeom prst="rect">
            <a:avLst/>
          </a:prstGeom>
        </p:spPr>
      </p:pic>
    </p:spTree>
    <p:extLst>
      <p:ext uri="{BB962C8B-B14F-4D97-AF65-F5344CB8AC3E}">
        <p14:creationId xmlns:p14="http://schemas.microsoft.com/office/powerpoint/2010/main" val="3684076388"/>
      </p:ext>
    </p:extLst>
  </p:cSld>
  <p:clrMap bg1="lt1" tx1="dk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DB49E44D-555F-3A43-80F1-BE895531B11A}"/>
              </a:ext>
            </a:extLst>
          </p:cNvPr>
          <p:cNvGrpSpPr/>
          <p:nvPr userDrawn="1"/>
        </p:nvGrpSpPr>
        <p:grpSpPr>
          <a:xfrm>
            <a:off x="7399621" y="5948175"/>
            <a:ext cx="4654069" cy="909825"/>
            <a:chOff x="4493177" y="5975559"/>
            <a:chExt cx="4654069" cy="909825"/>
          </a:xfrm>
        </p:grpSpPr>
        <p:pic>
          <p:nvPicPr>
            <p:cNvPr id="3" name="Picture 2">
              <a:extLst>
                <a:ext uri="{FF2B5EF4-FFF2-40B4-BE49-F238E27FC236}">
                  <a16:creationId xmlns:a16="http://schemas.microsoft.com/office/drawing/2014/main" id="{DD733734-D5BC-014B-A1C5-69BCC9594EC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682836" y="6533976"/>
              <a:ext cx="4464410" cy="351408"/>
            </a:xfrm>
            <a:prstGeom prst="rect">
              <a:avLst/>
            </a:prstGeom>
          </p:spPr>
        </p:pic>
        <p:pic>
          <p:nvPicPr>
            <p:cNvPr id="4" name="Picture 3">
              <a:extLst>
                <a:ext uri="{FF2B5EF4-FFF2-40B4-BE49-F238E27FC236}">
                  <a16:creationId xmlns:a16="http://schemas.microsoft.com/office/drawing/2014/main" id="{C10D1725-B687-B049-89C6-BFD712FCB7F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99241" y="5975559"/>
              <a:ext cx="1764590" cy="621712"/>
            </a:xfrm>
            <a:prstGeom prst="rect">
              <a:avLst/>
            </a:prstGeom>
          </p:spPr>
        </p:pic>
        <p:pic>
          <p:nvPicPr>
            <p:cNvPr id="5" name="Picture 4">
              <a:extLst>
                <a:ext uri="{FF2B5EF4-FFF2-40B4-BE49-F238E27FC236}">
                  <a16:creationId xmlns:a16="http://schemas.microsoft.com/office/drawing/2014/main" id="{F76C942E-0853-5A40-808F-8A19CDDF945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754862" y="6183323"/>
              <a:ext cx="488961" cy="458913"/>
            </a:xfrm>
            <a:prstGeom prst="rect">
              <a:avLst/>
            </a:prstGeom>
          </p:spPr>
        </p:pic>
        <p:pic>
          <p:nvPicPr>
            <p:cNvPr id="6" name="Picture 2" descr="WMO logo">
              <a:extLst>
                <a:ext uri="{FF2B5EF4-FFF2-40B4-BE49-F238E27FC236}">
                  <a16:creationId xmlns:a16="http://schemas.microsoft.com/office/drawing/2014/main" id="{536B0A17-4F90-5B4D-ABFD-CBEFEC09D1D0}"/>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4493177" y="6064289"/>
              <a:ext cx="990885" cy="60690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ISC logo">
              <a:extLst>
                <a:ext uri="{FF2B5EF4-FFF2-40B4-BE49-F238E27FC236}">
                  <a16:creationId xmlns:a16="http://schemas.microsoft.com/office/drawing/2014/main" id="{A2562A7C-C4D9-8D46-9CF7-2054FDE136C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5419059" y="6105720"/>
              <a:ext cx="1327768" cy="5543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14318177"/>
      </p:ext>
    </p:extLst>
  </p:cSld>
  <p:clrMap bg1="lt1" tx1="dk1" bg2="lt2" tx2="dk2" accent1="accent1" accent2="accent2" accent3="accent3" accent4="accent4" accent5="accent5" accent6="accent6" hlink="hlink" folHlink="folHlink"/>
  <p:sldLayoutIdLst>
    <p:sldLayoutId id="2147483712" r:id="rId1"/>
    <p:sldLayoutId id="214748371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1" descr="banner1.png"/>
          <p:cNvPicPr preferRelativeResize="0"/>
          <p:nvPr/>
        </p:nvPicPr>
        <p:blipFill rotWithShape="1">
          <a:blip r:embed="rId7">
            <a:alphaModFix/>
          </a:blip>
          <a:srcRect/>
          <a:stretch/>
        </p:blipFill>
        <p:spPr>
          <a:xfrm>
            <a:off x="-87984" y="-76200"/>
            <a:ext cx="12367968" cy="1015063"/>
          </a:xfrm>
          <a:prstGeom prst="rect">
            <a:avLst/>
          </a:prstGeom>
          <a:noFill/>
          <a:ln>
            <a:noFill/>
          </a:ln>
        </p:spPr>
      </p:pic>
      <p:sp>
        <p:nvSpPr>
          <p:cNvPr id="11" name="Google Shape;11;p1"/>
          <p:cNvSpPr txBox="1">
            <a:spLocks noGrp="1"/>
          </p:cNvSpPr>
          <p:nvPr>
            <p:ph type="title"/>
          </p:nvPr>
        </p:nvSpPr>
        <p:spPr>
          <a:xfrm>
            <a:off x="979059" y="0"/>
            <a:ext cx="10363199" cy="8382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rgbClr val="F2F2F2"/>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dirty="0"/>
          </a:p>
        </p:txBody>
      </p:sp>
      <p:sp>
        <p:nvSpPr>
          <p:cNvPr id="12" name="Google Shape;12;p1"/>
          <p:cNvSpPr txBox="1">
            <a:spLocks noGrp="1"/>
          </p:cNvSpPr>
          <p:nvPr>
            <p:ph type="body" idx="1"/>
          </p:nvPr>
        </p:nvSpPr>
        <p:spPr>
          <a:xfrm>
            <a:off x="979057" y="1277993"/>
            <a:ext cx="10363200" cy="39624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Calibri"/>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Calibri"/>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Calibri"/>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Calibri"/>
              <a:buChar char="»"/>
              <a:defRPr sz="2000" b="0" i="0" u="none" strike="noStrike" cap="none">
                <a:solidFill>
                  <a:schemeClr val="dk1"/>
                </a:solidFill>
                <a:latin typeface="Calibri"/>
                <a:ea typeface="Calibri"/>
                <a:cs typeface="Calibri"/>
                <a:sym typeface="Calibri"/>
              </a:defRPr>
            </a:lvl9pPr>
          </a:lstStyle>
          <a:p>
            <a:endParaRPr/>
          </a:p>
        </p:txBody>
      </p:sp>
      <p:grpSp>
        <p:nvGrpSpPr>
          <p:cNvPr id="5" name="Group 4">
            <a:extLst>
              <a:ext uri="{FF2B5EF4-FFF2-40B4-BE49-F238E27FC236}">
                <a16:creationId xmlns:a16="http://schemas.microsoft.com/office/drawing/2014/main" id="{4E06E10B-71F2-1843-93D0-8435738680D7}"/>
              </a:ext>
            </a:extLst>
          </p:cNvPr>
          <p:cNvGrpSpPr/>
          <p:nvPr userDrawn="1"/>
        </p:nvGrpSpPr>
        <p:grpSpPr>
          <a:xfrm>
            <a:off x="7399621" y="5948175"/>
            <a:ext cx="4654069" cy="909825"/>
            <a:chOff x="4493177" y="5975559"/>
            <a:chExt cx="4654069" cy="909825"/>
          </a:xfrm>
        </p:grpSpPr>
        <p:pic>
          <p:nvPicPr>
            <p:cNvPr id="6" name="Picture 5">
              <a:extLst>
                <a:ext uri="{FF2B5EF4-FFF2-40B4-BE49-F238E27FC236}">
                  <a16:creationId xmlns:a16="http://schemas.microsoft.com/office/drawing/2014/main" id="{DCB08D33-E4F0-954B-95CB-88792E526FE1}"/>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682836" y="6533976"/>
              <a:ext cx="4464410" cy="351408"/>
            </a:xfrm>
            <a:prstGeom prst="rect">
              <a:avLst/>
            </a:prstGeom>
          </p:spPr>
        </p:pic>
        <p:pic>
          <p:nvPicPr>
            <p:cNvPr id="7" name="Picture 6">
              <a:extLst>
                <a:ext uri="{FF2B5EF4-FFF2-40B4-BE49-F238E27FC236}">
                  <a16:creationId xmlns:a16="http://schemas.microsoft.com/office/drawing/2014/main" id="{DC585B83-CED0-2C49-85B3-6EA97F9F5571}"/>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299241" y="5975559"/>
              <a:ext cx="1764590" cy="621712"/>
            </a:xfrm>
            <a:prstGeom prst="rect">
              <a:avLst/>
            </a:prstGeom>
          </p:spPr>
        </p:pic>
        <p:pic>
          <p:nvPicPr>
            <p:cNvPr id="8" name="Picture 7">
              <a:extLst>
                <a:ext uri="{FF2B5EF4-FFF2-40B4-BE49-F238E27FC236}">
                  <a16:creationId xmlns:a16="http://schemas.microsoft.com/office/drawing/2014/main" id="{F280A9FB-554F-9F47-B586-4507BFFAC47B}"/>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6754862" y="6183323"/>
              <a:ext cx="488961" cy="458913"/>
            </a:xfrm>
            <a:prstGeom prst="rect">
              <a:avLst/>
            </a:prstGeom>
          </p:spPr>
        </p:pic>
        <p:pic>
          <p:nvPicPr>
            <p:cNvPr id="9" name="Picture 2" descr="WMO logo">
              <a:extLst>
                <a:ext uri="{FF2B5EF4-FFF2-40B4-BE49-F238E27FC236}">
                  <a16:creationId xmlns:a16="http://schemas.microsoft.com/office/drawing/2014/main" id="{D841E349-8BE3-AF41-BF59-F85AEEF74586}"/>
                </a:ext>
              </a:extLst>
            </p:cNvPr>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4493177" y="6064289"/>
              <a:ext cx="990885" cy="60690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ISC logo">
              <a:extLst>
                <a:ext uri="{FF2B5EF4-FFF2-40B4-BE49-F238E27FC236}">
                  <a16:creationId xmlns:a16="http://schemas.microsoft.com/office/drawing/2014/main" id="{BCCF1BA3-FCE3-A347-92A9-AF88C41FA7AA}"/>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a:stretch/>
          </p:blipFill>
          <p:spPr bwMode="auto">
            <a:xfrm>
              <a:off x="5419059" y="6105720"/>
              <a:ext cx="1327768" cy="55434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28713693"/>
      </p:ext>
    </p:extLst>
  </p:cSld>
  <p:clrMap bg1="lt1" tx1="dk1" bg2="dk2" tx2="lt2" accent1="accent1" accent2="accent2" accent3="accent3" accent4="accent4" accent5="accent5" accent6="accent6" hlink="hlink" folHlink="folHlink"/>
  <p:sldLayoutIdLst>
    <p:sldLayoutId id="2147483727" r:id="rId1"/>
    <p:sldLayoutId id="2147483728" r:id="rId2"/>
    <p:sldLayoutId id="2147483729" r:id="rId3"/>
    <p:sldLayoutId id="2147483731" r:id="rId4"/>
    <p:sldLayoutId id="2147483740"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800" b="0" i="0" u="none" strike="noStrike" cap="none">
          <a:solidFill>
            <a:srgbClr val="000000"/>
          </a:solidFill>
          <a:latin typeface="Helvetica" pitchFamily="2" charset="0"/>
          <a:ea typeface="Helvetica" pitchFamily="2"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Helvetica" pitchFamily="2" charset="0"/>
          <a:ea typeface="Helvetica" pitchFamily="2"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sparrow@wmo.int"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BFAA-998F-114F-A0EE-7BF6AB644FCD}"/>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723615B6-D74B-FA49-BEE4-029975165C5B}"/>
              </a:ext>
            </a:extLst>
          </p:cNvPr>
          <p:cNvSpPr>
            <a:spLocks noGrp="1"/>
          </p:cNvSpPr>
          <p:nvPr>
            <p:ph idx="1"/>
          </p:nvPr>
        </p:nvSpPr>
        <p:spPr>
          <a:xfrm>
            <a:off x="812800" y="1167036"/>
            <a:ext cx="10488613" cy="4967064"/>
          </a:xfrm>
        </p:spPr>
        <p:txBody>
          <a:bodyPr/>
          <a:lstStyle/>
          <a:p>
            <a:pPr marL="0" indent="0">
              <a:spcBef>
                <a:spcPts val="1000"/>
              </a:spcBef>
              <a:buNone/>
            </a:pPr>
            <a:r>
              <a:rPr lang="en-US" sz="1600" dirty="0">
                <a:latin typeface="Helvetica"/>
              </a:rPr>
              <a:t>In order to assist our discussions at the JSC Session this year, we have put together a template for your presentations. If you prefer your own template, please feel free to use it and copy over the slide outlines. You are encouraged to add your own image at the top in place of the default. Please be aware of the time allotted for your talk.</a:t>
            </a:r>
          </a:p>
          <a:p>
            <a:pPr marL="0" indent="0">
              <a:spcBef>
                <a:spcPts val="1000"/>
              </a:spcBef>
              <a:buNone/>
            </a:pPr>
            <a:endParaRPr lang="en-US" sz="1600" dirty="0">
              <a:latin typeface="Helvetica" pitchFamily="2" charset="0"/>
            </a:endParaRPr>
          </a:p>
          <a:p>
            <a:pPr>
              <a:spcBef>
                <a:spcPts val="1000"/>
              </a:spcBef>
            </a:pPr>
            <a:r>
              <a:rPr lang="en-US" sz="1600" dirty="0">
                <a:latin typeface="Helvetica" pitchFamily="2" charset="0"/>
              </a:rPr>
              <a:t>As a guideline, the main presentation content should contain:</a:t>
            </a:r>
          </a:p>
          <a:p>
            <a:pPr lvl="1">
              <a:spcBef>
                <a:spcPts val="0"/>
              </a:spcBef>
            </a:pPr>
            <a:r>
              <a:rPr lang="en-US" sz="1600" dirty="0">
                <a:latin typeface="Helvetica" pitchFamily="2" charset="0"/>
              </a:rPr>
              <a:t>Progress and achievements over the last year</a:t>
            </a:r>
          </a:p>
          <a:p>
            <a:pPr lvl="1">
              <a:spcBef>
                <a:spcPts val="0"/>
              </a:spcBef>
            </a:pPr>
            <a:r>
              <a:rPr lang="en-US" sz="1600" dirty="0">
                <a:latin typeface="Helvetica" pitchFamily="2" charset="0"/>
              </a:rPr>
              <a:t>Planned science initiatives and major events</a:t>
            </a:r>
          </a:p>
          <a:p>
            <a:pPr lvl="1">
              <a:spcBef>
                <a:spcPts val="0"/>
              </a:spcBef>
            </a:pPr>
            <a:r>
              <a:rPr lang="en-US" sz="1600" dirty="0">
                <a:latin typeface="Helvetica"/>
              </a:rPr>
              <a:t>Linkages with Core Projects, Lighthouse Activities (in particular the Academy) etc.</a:t>
            </a:r>
          </a:p>
          <a:p>
            <a:pPr lvl="1">
              <a:spcBef>
                <a:spcPts val="0"/>
              </a:spcBef>
            </a:pPr>
            <a:r>
              <a:rPr lang="en-US" sz="1600" dirty="0">
                <a:latin typeface="Helvetica" pitchFamily="2" charset="0"/>
              </a:rPr>
              <a:t>Partnerships with entities outside of WCRP</a:t>
            </a:r>
          </a:p>
          <a:p>
            <a:pPr lvl="1">
              <a:spcBef>
                <a:spcPts val="0"/>
              </a:spcBef>
            </a:pPr>
            <a:r>
              <a:rPr lang="en-US" sz="1600" dirty="0">
                <a:latin typeface="Helvetica" pitchFamily="2" charset="0"/>
              </a:rPr>
              <a:t>Any emerging issues or challenges requiring the attention of the JSC</a:t>
            </a:r>
          </a:p>
          <a:p>
            <a:pPr>
              <a:spcBef>
                <a:spcPts val="1000"/>
              </a:spcBef>
            </a:pPr>
            <a:r>
              <a:rPr lang="en-US" sz="1600" dirty="0">
                <a:latin typeface="Helvetica" pitchFamily="2" charset="0"/>
              </a:rPr>
              <a:t>Unless otherwise requested, all presentations will be made available on the WCRP website prior to the meeting</a:t>
            </a:r>
          </a:p>
          <a:p>
            <a:pPr>
              <a:spcBef>
                <a:spcPts val="1000"/>
              </a:spcBef>
            </a:pPr>
            <a:r>
              <a:rPr lang="en-US" sz="1600" dirty="0">
                <a:latin typeface="Helvetica" pitchFamily="2" charset="0"/>
              </a:rPr>
              <a:t>Please email your presentation to </a:t>
            </a:r>
            <a:r>
              <a:rPr lang="en-US" sz="1600" dirty="0">
                <a:latin typeface="Helvetica" pitchFamily="2" charset="0"/>
                <a:hlinkClick r:id="rId2">
                  <a:extLst>
                    <a:ext uri="{A12FA001-AC4F-418D-AE19-62706E023703}">
                      <ahyp:hlinkClr xmlns:ahyp="http://schemas.microsoft.com/office/drawing/2018/hyperlinkcolor" val="tx"/>
                    </a:ext>
                  </a:extLst>
                </a:hlinkClick>
              </a:rPr>
              <a:t>msparrow@wmo.int</a:t>
            </a:r>
            <a:r>
              <a:rPr lang="en-US" sz="1600" dirty="0">
                <a:latin typeface="Helvetica" pitchFamily="2" charset="0"/>
              </a:rPr>
              <a:t> in advance of the meeting (Deadline: May 1, 2022)</a:t>
            </a:r>
          </a:p>
          <a:p>
            <a:endParaRPr lang="en-US" sz="1600" dirty="0">
              <a:latin typeface="Helvetica" pitchFamily="2" charset="0"/>
            </a:endParaRPr>
          </a:p>
          <a:p>
            <a:endParaRPr lang="en-US" sz="1600" dirty="0">
              <a:latin typeface="Helvetica" pitchFamily="2" charset="0"/>
            </a:endParaRPr>
          </a:p>
          <a:p>
            <a:endParaRPr lang="en-US" sz="1200" dirty="0"/>
          </a:p>
        </p:txBody>
      </p:sp>
    </p:spTree>
    <p:extLst>
      <p:ext uri="{BB962C8B-B14F-4D97-AF65-F5344CB8AC3E}">
        <p14:creationId xmlns:p14="http://schemas.microsoft.com/office/powerpoint/2010/main" val="260648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descr="WCRPFacebookBackground_VS2.pn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62721"/>
            <a:ext cx="12222926" cy="4555256"/>
          </a:xfrm>
          <a:prstGeom prst="rect">
            <a:avLst/>
          </a:prstGeom>
          <a:effectLst>
            <a:reflection blurRad="6350" stA="52000" endA="300" endPos="35000" dir="5400000" sy="-100000" algn="bl" rotWithShape="0"/>
          </a:effectLst>
        </p:spPr>
      </p:pic>
      <p:sp>
        <p:nvSpPr>
          <p:cNvPr id="5" name="TextBox 4"/>
          <p:cNvSpPr txBox="1"/>
          <p:nvPr/>
        </p:nvSpPr>
        <p:spPr>
          <a:xfrm>
            <a:off x="0" y="4577866"/>
            <a:ext cx="12192000" cy="615553"/>
          </a:xfrm>
          <a:prstGeom prst="rect">
            <a:avLst/>
          </a:prstGeom>
          <a:noFill/>
        </p:spPr>
        <p:txBody>
          <a:bodyPr wrap="square" rtlCol="0">
            <a:spAutoFit/>
          </a:bodyPr>
          <a:lstStyle/>
          <a:p>
            <a:pPr algn="ctr" defTabSz="457200">
              <a:defRPr/>
            </a:pPr>
            <a:r>
              <a:rPr lang="en-US" sz="3400" b="1" dirty="0">
                <a:solidFill>
                  <a:srgbClr val="262626">
                    <a:lumMod val="25000"/>
                  </a:srgbClr>
                </a:solidFill>
                <a:effectLst>
                  <a:outerShdw blurRad="38100" dist="38100" dir="2700000" algn="tl">
                    <a:srgbClr val="000000">
                      <a:alpha val="43137"/>
                    </a:srgbClr>
                  </a:outerShdw>
                </a:effectLst>
                <a:latin typeface="Arial"/>
              </a:rPr>
              <a:t>Activity Name e.g. Climate and Cryosphere Core Project</a:t>
            </a:r>
          </a:p>
        </p:txBody>
      </p:sp>
      <p:sp>
        <p:nvSpPr>
          <p:cNvPr id="17" name="Rectangle 16">
            <a:extLst>
              <a:ext uri="{FF2B5EF4-FFF2-40B4-BE49-F238E27FC236}">
                <a16:creationId xmlns:a16="http://schemas.microsoft.com/office/drawing/2014/main" id="{F3746FE7-923F-DC4A-A740-D3B8A6F883CC}"/>
              </a:ext>
            </a:extLst>
          </p:cNvPr>
          <p:cNvSpPr/>
          <p:nvPr/>
        </p:nvSpPr>
        <p:spPr>
          <a:xfrm>
            <a:off x="4557549" y="6085872"/>
            <a:ext cx="4632960" cy="772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defRPr/>
            </a:pPr>
            <a:endParaRPr lang="en-AU">
              <a:solidFill>
                <a:prstClr val="white"/>
              </a:solidFill>
              <a:latin typeface="Calibri" panose="020F0502020204030204"/>
            </a:endParaRPr>
          </a:p>
        </p:txBody>
      </p:sp>
      <p:sp>
        <p:nvSpPr>
          <p:cNvPr id="11" name="TextBox 10">
            <a:extLst>
              <a:ext uri="{FF2B5EF4-FFF2-40B4-BE49-F238E27FC236}">
                <a16:creationId xmlns:a16="http://schemas.microsoft.com/office/drawing/2014/main" id="{BC2F16EC-2A3B-1B48-88E7-B55C571779BA}"/>
              </a:ext>
            </a:extLst>
          </p:cNvPr>
          <p:cNvSpPr txBox="1"/>
          <p:nvPr/>
        </p:nvSpPr>
        <p:spPr>
          <a:xfrm>
            <a:off x="54388" y="5896986"/>
            <a:ext cx="9540651" cy="923330"/>
          </a:xfrm>
          <a:prstGeom prst="rect">
            <a:avLst/>
          </a:prstGeom>
          <a:noFill/>
        </p:spPr>
        <p:txBody>
          <a:bodyPr wrap="square" rtlCol="0">
            <a:spAutoFit/>
          </a:bodyPr>
          <a:lstStyle/>
          <a:p>
            <a:r>
              <a:rPr lang="en-US" b="1" i="1" dirty="0">
                <a:solidFill>
                  <a:srgbClr val="000000"/>
                </a:solidFill>
                <a:latin typeface="sourcesanspro"/>
              </a:rPr>
              <a:t>(presenter name)</a:t>
            </a:r>
            <a:br>
              <a:rPr lang="en-US" b="1" dirty="0">
                <a:solidFill>
                  <a:srgbClr val="000000"/>
                </a:solidFill>
                <a:latin typeface="sourcesanspro"/>
              </a:rPr>
            </a:br>
            <a:r>
              <a:rPr lang="en-US" b="1" dirty="0">
                <a:solidFill>
                  <a:srgbClr val="000000"/>
                </a:solidFill>
                <a:latin typeface="sourcesanspro"/>
              </a:rPr>
              <a:t>May 2022</a:t>
            </a:r>
          </a:p>
          <a:p>
            <a:r>
              <a:rPr lang="en-GB" b="1" i="0" dirty="0">
                <a:solidFill>
                  <a:srgbClr val="000000"/>
                </a:solidFill>
                <a:effectLst/>
                <a:latin typeface="sourcesanspro"/>
              </a:rPr>
              <a:t>Climate </a:t>
            </a:r>
            <a:r>
              <a:rPr lang="en-GB" b="1" i="0" dirty="0" err="1">
                <a:solidFill>
                  <a:srgbClr val="000000"/>
                </a:solidFill>
                <a:effectLst/>
                <a:latin typeface="sourcesanspro"/>
              </a:rPr>
              <a:t>Center</a:t>
            </a:r>
            <a:r>
              <a:rPr lang="en-GB" b="1" i="0" dirty="0">
                <a:solidFill>
                  <a:srgbClr val="000000"/>
                </a:solidFill>
                <a:effectLst/>
                <a:latin typeface="sourcesanspro"/>
              </a:rPr>
              <a:t>, Brussels, Belgium</a:t>
            </a:r>
            <a:endParaRPr lang="en-US" i="1" dirty="0">
              <a:solidFill>
                <a:schemeClr val="tx1">
                  <a:lumMod val="75000"/>
                  <a:lumOff val="25000"/>
                </a:schemeClr>
              </a:solidFill>
              <a:latin typeface="+mj-lt"/>
            </a:endParaRPr>
          </a:p>
        </p:txBody>
      </p:sp>
      <p:sp>
        <p:nvSpPr>
          <p:cNvPr id="12" name="TextBox 11">
            <a:extLst>
              <a:ext uri="{FF2B5EF4-FFF2-40B4-BE49-F238E27FC236}">
                <a16:creationId xmlns:a16="http://schemas.microsoft.com/office/drawing/2014/main" id="{9E8560EA-A0C3-214F-932B-C02B1D56672F}"/>
              </a:ext>
            </a:extLst>
          </p:cNvPr>
          <p:cNvSpPr txBox="1"/>
          <p:nvPr/>
        </p:nvSpPr>
        <p:spPr>
          <a:xfrm>
            <a:off x="785813" y="5288261"/>
            <a:ext cx="9844087" cy="400110"/>
          </a:xfrm>
          <a:prstGeom prst="rect">
            <a:avLst/>
          </a:prstGeom>
          <a:noFill/>
        </p:spPr>
        <p:txBody>
          <a:bodyPr wrap="square" rtlCol="0">
            <a:spAutoFit/>
          </a:bodyPr>
          <a:lstStyle/>
          <a:p>
            <a:pPr algn="ctr"/>
            <a:r>
              <a:rPr lang="en-US" sz="2000" b="1" dirty="0">
                <a:solidFill>
                  <a:srgbClr val="009A97"/>
                </a:solidFill>
              </a:rPr>
              <a:t>44th Session of the WCRP Joint Scientific Committee</a:t>
            </a:r>
          </a:p>
        </p:txBody>
      </p:sp>
    </p:spTree>
    <p:extLst>
      <p:ext uri="{BB962C8B-B14F-4D97-AF65-F5344CB8AC3E}">
        <p14:creationId xmlns:p14="http://schemas.microsoft.com/office/powerpoint/2010/main" val="3548610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A3B4-CA66-5447-8040-27A6E6FA69A8}"/>
              </a:ext>
            </a:extLst>
          </p:cNvPr>
          <p:cNvSpPr>
            <a:spLocks noGrp="1"/>
          </p:cNvSpPr>
          <p:nvPr>
            <p:ph type="title"/>
          </p:nvPr>
        </p:nvSpPr>
        <p:spPr>
          <a:xfrm>
            <a:off x="385763" y="0"/>
            <a:ext cx="11458575" cy="838200"/>
          </a:xfrm>
        </p:spPr>
        <p:txBody>
          <a:bodyPr/>
          <a:lstStyle/>
          <a:p>
            <a:r>
              <a:rPr lang="en-US" dirty="0"/>
              <a:t>Progress and achievements over the last year</a:t>
            </a:r>
          </a:p>
        </p:txBody>
      </p:sp>
      <p:sp>
        <p:nvSpPr>
          <p:cNvPr id="3" name="Content Placeholder 2">
            <a:extLst>
              <a:ext uri="{FF2B5EF4-FFF2-40B4-BE49-F238E27FC236}">
                <a16:creationId xmlns:a16="http://schemas.microsoft.com/office/drawing/2014/main" id="{523DA31D-1DB5-7D47-8C8D-0B09118C6F14}"/>
              </a:ext>
            </a:extLst>
          </p:cNvPr>
          <p:cNvSpPr>
            <a:spLocks noGrp="1"/>
          </p:cNvSpPr>
          <p:nvPr>
            <p:ph idx="1"/>
          </p:nvPr>
        </p:nvSpPr>
        <p:spPr>
          <a:xfrm>
            <a:off x="812799" y="1340768"/>
            <a:ext cx="10531475" cy="4320480"/>
          </a:xfrm>
        </p:spPr>
        <p:txBody>
          <a:bodyPr/>
          <a:lstStyle/>
          <a:p>
            <a:r>
              <a:rPr lang="en-GB" sz="2400" b="1" dirty="0"/>
              <a:t>Highlight your main achievements and science highlights over the last year</a:t>
            </a:r>
            <a:endParaRPr lang="en-CH" sz="2400" b="1" dirty="0"/>
          </a:p>
          <a:p>
            <a:endParaRPr lang="en-US" sz="1600" b="1" dirty="0"/>
          </a:p>
        </p:txBody>
      </p:sp>
    </p:spTree>
    <p:extLst>
      <p:ext uri="{BB962C8B-B14F-4D97-AF65-F5344CB8AC3E}">
        <p14:creationId xmlns:p14="http://schemas.microsoft.com/office/powerpoint/2010/main" val="2747465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A3B4-CA66-5447-8040-27A6E6FA69A8}"/>
              </a:ext>
            </a:extLst>
          </p:cNvPr>
          <p:cNvSpPr>
            <a:spLocks noGrp="1"/>
          </p:cNvSpPr>
          <p:nvPr>
            <p:ph type="title"/>
          </p:nvPr>
        </p:nvSpPr>
        <p:spPr/>
        <p:txBody>
          <a:bodyPr/>
          <a:lstStyle/>
          <a:p>
            <a:r>
              <a:rPr lang="en-US" dirty="0"/>
              <a:t>Future plans</a:t>
            </a:r>
          </a:p>
        </p:txBody>
      </p:sp>
      <p:sp>
        <p:nvSpPr>
          <p:cNvPr id="3" name="Content Placeholder 2">
            <a:extLst>
              <a:ext uri="{FF2B5EF4-FFF2-40B4-BE49-F238E27FC236}">
                <a16:creationId xmlns:a16="http://schemas.microsoft.com/office/drawing/2014/main" id="{523DA31D-1DB5-7D47-8C8D-0B09118C6F14}"/>
              </a:ext>
            </a:extLst>
          </p:cNvPr>
          <p:cNvSpPr>
            <a:spLocks noGrp="1"/>
          </p:cNvSpPr>
          <p:nvPr>
            <p:ph idx="1"/>
          </p:nvPr>
        </p:nvSpPr>
        <p:spPr>
          <a:xfrm>
            <a:off x="812799" y="1340768"/>
            <a:ext cx="10531475" cy="4320480"/>
          </a:xfrm>
        </p:spPr>
        <p:txBody>
          <a:bodyPr/>
          <a:lstStyle/>
          <a:p>
            <a:r>
              <a:rPr lang="en-GB" sz="2400" b="1" dirty="0"/>
              <a:t>Give an outline of your planned science initiatives and major events (over the next 3-5 years), including any funding implications</a:t>
            </a:r>
            <a:endParaRPr lang="en-CH" sz="2400" b="1" dirty="0"/>
          </a:p>
          <a:p>
            <a:endParaRPr lang="en-US" sz="1600" b="1" dirty="0"/>
          </a:p>
        </p:txBody>
      </p:sp>
    </p:spTree>
    <p:extLst>
      <p:ext uri="{BB962C8B-B14F-4D97-AF65-F5344CB8AC3E}">
        <p14:creationId xmlns:p14="http://schemas.microsoft.com/office/powerpoint/2010/main" val="1423957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9DA1C-56B8-344D-8C55-A911A7608F09}"/>
              </a:ext>
            </a:extLst>
          </p:cNvPr>
          <p:cNvSpPr>
            <a:spLocks noGrp="1"/>
          </p:cNvSpPr>
          <p:nvPr>
            <p:ph type="title"/>
          </p:nvPr>
        </p:nvSpPr>
        <p:spPr>
          <a:xfrm>
            <a:off x="0" y="0"/>
            <a:ext cx="12192000" cy="838200"/>
          </a:xfrm>
        </p:spPr>
        <p:txBody>
          <a:bodyPr/>
          <a:lstStyle/>
          <a:p>
            <a:r>
              <a:rPr lang="en-GB" sz="4200" dirty="0"/>
              <a:t>Linkages with Core Projects, Lighthouse Activities etc.</a:t>
            </a:r>
          </a:p>
        </p:txBody>
      </p:sp>
      <p:sp>
        <p:nvSpPr>
          <p:cNvPr id="4" name="Content Placeholder 2">
            <a:extLst>
              <a:ext uri="{FF2B5EF4-FFF2-40B4-BE49-F238E27FC236}">
                <a16:creationId xmlns:a16="http://schemas.microsoft.com/office/drawing/2014/main" id="{68E38075-1905-DE49-BF9D-0562A94BC653}"/>
              </a:ext>
            </a:extLst>
          </p:cNvPr>
          <p:cNvSpPr txBox="1">
            <a:spLocks/>
          </p:cNvSpPr>
          <p:nvPr/>
        </p:nvSpPr>
        <p:spPr>
          <a:xfrm>
            <a:off x="812799" y="1340768"/>
            <a:ext cx="10531475" cy="4320480"/>
          </a:xfrm>
          <a:prstGeom prst="rect">
            <a:avLst/>
          </a:prstGeom>
          <a:noFill/>
          <a:ln>
            <a:noFill/>
          </a:ln>
        </p:spPr>
        <p:txBody>
          <a:bodyPr spcFirstLastPara="1" wrap="square" lIns="91425" tIns="45700" rIns="91425" bIns="45700" anchor="t" anchorCtr="0"/>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Calibri"/>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Calibri"/>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Calibri"/>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9pPr>
          </a:lstStyle>
          <a:p>
            <a:r>
              <a:rPr lang="en-GB" sz="2400" b="1" kern="0" dirty="0"/>
              <a:t>Give an outline of how you are linking and planning to link with other Core Projects, Lighthouses etc. </a:t>
            </a:r>
          </a:p>
          <a:p>
            <a:r>
              <a:rPr lang="en-GB" sz="2400" b="1" kern="0" dirty="0"/>
              <a:t>What are your top requests for the WCRP Academy to do to support your training activities?</a:t>
            </a:r>
            <a:endParaRPr lang="en-CH" sz="2400" b="1" kern="0" dirty="0"/>
          </a:p>
          <a:p>
            <a:endParaRPr lang="en-US" sz="1600" b="1" kern="0" dirty="0"/>
          </a:p>
        </p:txBody>
      </p:sp>
    </p:spTree>
    <p:extLst>
      <p:ext uri="{BB962C8B-B14F-4D97-AF65-F5344CB8AC3E}">
        <p14:creationId xmlns:p14="http://schemas.microsoft.com/office/powerpoint/2010/main" val="3163821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9DA1C-56B8-344D-8C55-A911A7608F09}"/>
              </a:ext>
            </a:extLst>
          </p:cNvPr>
          <p:cNvSpPr>
            <a:spLocks noGrp="1"/>
          </p:cNvSpPr>
          <p:nvPr>
            <p:ph type="title"/>
          </p:nvPr>
        </p:nvSpPr>
        <p:spPr>
          <a:xfrm>
            <a:off x="0" y="0"/>
            <a:ext cx="12192000" cy="838200"/>
          </a:xfrm>
        </p:spPr>
        <p:txBody>
          <a:bodyPr/>
          <a:lstStyle/>
          <a:p>
            <a:r>
              <a:rPr lang="en-GB" sz="4200" dirty="0"/>
              <a:t>Partnerships with entities outside of WCRP</a:t>
            </a:r>
          </a:p>
        </p:txBody>
      </p:sp>
      <p:sp>
        <p:nvSpPr>
          <p:cNvPr id="4" name="Content Placeholder 2">
            <a:extLst>
              <a:ext uri="{FF2B5EF4-FFF2-40B4-BE49-F238E27FC236}">
                <a16:creationId xmlns:a16="http://schemas.microsoft.com/office/drawing/2014/main" id="{68E38075-1905-DE49-BF9D-0562A94BC653}"/>
              </a:ext>
            </a:extLst>
          </p:cNvPr>
          <p:cNvSpPr txBox="1">
            <a:spLocks/>
          </p:cNvSpPr>
          <p:nvPr/>
        </p:nvSpPr>
        <p:spPr>
          <a:xfrm>
            <a:off x="812799" y="1340768"/>
            <a:ext cx="10531475" cy="4320480"/>
          </a:xfrm>
          <a:prstGeom prst="rect">
            <a:avLst/>
          </a:prstGeom>
          <a:noFill/>
          <a:ln>
            <a:noFill/>
          </a:ln>
        </p:spPr>
        <p:txBody>
          <a:bodyPr spcFirstLastPara="1" wrap="square" lIns="91425" tIns="45700" rIns="91425" bIns="45700" anchor="t" anchorCtr="0"/>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Calibri"/>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Calibri"/>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Calibri"/>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9pPr>
          </a:lstStyle>
          <a:p>
            <a:r>
              <a:rPr lang="en-GB" sz="2400" b="1" kern="0" dirty="0"/>
              <a:t>Give details of any (particularly new) partnerships with entities outside of WCRP</a:t>
            </a:r>
            <a:endParaRPr lang="en-US" sz="1600" b="1" kern="0" dirty="0"/>
          </a:p>
        </p:txBody>
      </p:sp>
    </p:spTree>
    <p:extLst>
      <p:ext uri="{BB962C8B-B14F-4D97-AF65-F5344CB8AC3E}">
        <p14:creationId xmlns:p14="http://schemas.microsoft.com/office/powerpoint/2010/main" val="14964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CA3B4-CA66-5447-8040-27A6E6FA69A8}"/>
              </a:ext>
            </a:extLst>
          </p:cNvPr>
          <p:cNvSpPr>
            <a:spLocks noGrp="1"/>
          </p:cNvSpPr>
          <p:nvPr>
            <p:ph type="title"/>
          </p:nvPr>
        </p:nvSpPr>
        <p:spPr/>
        <p:txBody>
          <a:bodyPr/>
          <a:lstStyle/>
          <a:p>
            <a:r>
              <a:rPr lang="en-US" dirty="0"/>
              <a:t>Emerging issues</a:t>
            </a:r>
          </a:p>
        </p:txBody>
      </p:sp>
      <p:sp>
        <p:nvSpPr>
          <p:cNvPr id="6" name="Content Placeholder 2">
            <a:extLst>
              <a:ext uri="{FF2B5EF4-FFF2-40B4-BE49-F238E27FC236}">
                <a16:creationId xmlns:a16="http://schemas.microsoft.com/office/drawing/2014/main" id="{77997EE9-9B7F-B24F-8287-DCFAFF1E2352}"/>
              </a:ext>
            </a:extLst>
          </p:cNvPr>
          <p:cNvSpPr txBox="1">
            <a:spLocks/>
          </p:cNvSpPr>
          <p:nvPr/>
        </p:nvSpPr>
        <p:spPr>
          <a:xfrm>
            <a:off x="812799" y="1340768"/>
            <a:ext cx="10531475" cy="4320480"/>
          </a:xfrm>
          <a:prstGeom prst="rect">
            <a:avLst/>
          </a:prstGeom>
          <a:noFill/>
          <a:ln>
            <a:noFill/>
          </a:ln>
        </p:spPr>
        <p:txBody>
          <a:bodyPr spcFirstLastPara="1" wrap="square" lIns="91425" tIns="45700" rIns="91425" bIns="45700" anchor="t" anchorCtr="0"/>
          <a:lstStyle>
            <a:defPPr marR="0" lvl="0" algn="l" rtl="0">
              <a:lnSpc>
                <a:spcPct val="100000"/>
              </a:lnSpc>
              <a:spcBef>
                <a:spcPts val="0"/>
              </a:spcBef>
              <a:spcAft>
                <a:spcPts val="0"/>
              </a:spcAft>
            </a:defPPr>
            <a:lvl1pPr marL="457200" marR="0" lvl="0" indent="-342900" algn="l" rtl="0">
              <a:lnSpc>
                <a:spcPct val="100000"/>
              </a:lnSpc>
              <a:spcBef>
                <a:spcPts val="360"/>
              </a:spcBef>
              <a:spcAft>
                <a:spcPts val="0"/>
              </a:spcAft>
              <a:buClr>
                <a:schemeClr val="dk1"/>
              </a:buClr>
              <a:buSzPts val="1800"/>
              <a:buFont typeface="Calibri"/>
              <a:buChar char="•"/>
              <a:defRPr sz="3200" b="0" i="0" u="none" strike="noStrike" cap="none">
                <a:solidFill>
                  <a:schemeClr val="dk1"/>
                </a:solidFill>
                <a:latin typeface="Calibri"/>
                <a:ea typeface="Calibri"/>
                <a:cs typeface="Calibri"/>
                <a:sym typeface="Calibri"/>
              </a:defRPr>
            </a:lvl1pPr>
            <a:lvl2pPr marL="914400" marR="0" lvl="1" indent="-342900" algn="l" rtl="0">
              <a:lnSpc>
                <a:spcPct val="100000"/>
              </a:lnSpc>
              <a:spcBef>
                <a:spcPts val="360"/>
              </a:spcBef>
              <a:spcAft>
                <a:spcPts val="0"/>
              </a:spcAft>
              <a:buClr>
                <a:schemeClr val="dk1"/>
              </a:buClr>
              <a:buSzPts val="1800"/>
              <a:buFont typeface="Calibri"/>
              <a:buChar char="–"/>
              <a:defRPr sz="2800" b="0" i="0" u="none" strike="noStrike" cap="none">
                <a:solidFill>
                  <a:schemeClr val="dk1"/>
                </a:solidFill>
                <a:latin typeface="Calibri"/>
                <a:ea typeface="Calibri"/>
                <a:cs typeface="Calibri"/>
                <a:sym typeface="Calibri"/>
              </a:defRPr>
            </a:lvl2pPr>
            <a:lvl3pPr marL="1371600" marR="0" lvl="2" indent="-342900" algn="l" rtl="0">
              <a:lnSpc>
                <a:spcPct val="100000"/>
              </a:lnSpc>
              <a:spcBef>
                <a:spcPts val="360"/>
              </a:spcBef>
              <a:spcAft>
                <a:spcPts val="0"/>
              </a:spcAft>
              <a:buClr>
                <a:schemeClr val="dk1"/>
              </a:buClr>
              <a:buSzPts val="1800"/>
              <a:buFont typeface="Calibri"/>
              <a:buChar char="•"/>
              <a:defRPr sz="24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5pPr>
            <a:lvl6pPr marL="2743200" marR="0" lvl="5"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6pPr>
            <a:lvl7pPr marL="3200400" marR="0" lvl="6"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7pPr>
            <a:lvl8pPr marL="3657600" marR="0" lvl="7"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8pPr>
            <a:lvl9pPr marL="4114800" marR="0" lvl="8" indent="-342900" algn="l" rtl="0">
              <a:lnSpc>
                <a:spcPct val="100000"/>
              </a:lnSpc>
              <a:spcBef>
                <a:spcPts val="360"/>
              </a:spcBef>
              <a:spcAft>
                <a:spcPts val="0"/>
              </a:spcAft>
              <a:buClr>
                <a:schemeClr val="dk1"/>
              </a:buClr>
              <a:buSzPts val="1800"/>
              <a:buFont typeface="Calibri"/>
              <a:buChar char="»"/>
              <a:defRPr sz="2000" b="0" i="0" u="none" strike="noStrike" cap="none">
                <a:solidFill>
                  <a:schemeClr val="dk1"/>
                </a:solidFill>
                <a:latin typeface="Calibri"/>
                <a:ea typeface="Calibri"/>
                <a:cs typeface="Calibri"/>
                <a:sym typeface="Calibri"/>
              </a:defRPr>
            </a:lvl9pPr>
          </a:lstStyle>
          <a:p>
            <a:r>
              <a:rPr lang="en-GB" sz="2400" b="1" kern="0" dirty="0"/>
              <a:t>Outline any issues or challenges that the JSC need to be aware of e.g.</a:t>
            </a:r>
          </a:p>
          <a:p>
            <a:pPr marL="114300" indent="0">
              <a:buNone/>
            </a:pPr>
            <a:endParaRPr lang="en-GB" sz="2400" b="1" kern="0" dirty="0"/>
          </a:p>
          <a:p>
            <a:pPr marL="800100" lvl="1">
              <a:buFont typeface="Courier New" panose="02070309020205020404" pitchFamily="49" charset="0"/>
              <a:buChar char="o"/>
            </a:pPr>
            <a:r>
              <a:rPr lang="en-AU" sz="2000" dirty="0">
                <a:effectLst/>
                <a:latin typeface="Calibri" panose="020F0502020204030204" pitchFamily="34" charset="0"/>
                <a:ea typeface="Calibri" panose="020F0502020204030204" pitchFamily="34" charset="0"/>
                <a:cs typeface="Calibri" panose="020F0502020204030204" pitchFamily="34" charset="0"/>
              </a:rPr>
              <a:t>Recommendations or proposals, including any proposed changes to the structure of the Core Project or Lighthouse Activity</a:t>
            </a:r>
            <a:endParaRPr lang="en-CH"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a:buFont typeface="Courier New" panose="02070309020205020404" pitchFamily="49" charset="0"/>
              <a:buChar char="o"/>
            </a:pPr>
            <a:r>
              <a:rPr lang="en-AU" sz="2000" dirty="0">
                <a:effectLst/>
                <a:latin typeface="Calibri" panose="020F0502020204030204" pitchFamily="34" charset="0"/>
                <a:ea typeface="Calibri" panose="020F0502020204030204" pitchFamily="34" charset="0"/>
                <a:cs typeface="Calibri" panose="020F0502020204030204" pitchFamily="34" charset="0"/>
              </a:rPr>
              <a:t>How do you see your community evolving e.g., activities coming to an end or new ones starting?</a:t>
            </a:r>
            <a:endParaRPr lang="en-CH"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a:buFont typeface="Courier New" panose="02070309020205020404" pitchFamily="49" charset="0"/>
              <a:buChar char="o"/>
            </a:pPr>
            <a:r>
              <a:rPr lang="en-AU" sz="2000" dirty="0">
                <a:effectLst/>
                <a:latin typeface="Calibri" panose="020F0502020204030204" pitchFamily="34" charset="0"/>
                <a:ea typeface="Calibri" panose="020F0502020204030204" pitchFamily="34" charset="0"/>
                <a:cs typeface="Calibri" panose="020F0502020204030204" pitchFamily="34" charset="0"/>
              </a:rPr>
              <a:t>List any advice you require from, or questions that you have for, the JSC</a:t>
            </a:r>
            <a:endParaRPr lang="en-CH"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600" b="1" kern="0" dirty="0"/>
          </a:p>
        </p:txBody>
      </p:sp>
    </p:spTree>
    <p:extLst>
      <p:ext uri="{BB962C8B-B14F-4D97-AF65-F5344CB8AC3E}">
        <p14:creationId xmlns:p14="http://schemas.microsoft.com/office/powerpoint/2010/main" val="1075339460"/>
      </p:ext>
    </p:extLst>
  </p:cSld>
  <p:clrMapOvr>
    <a:masterClrMapping/>
  </p:clrMapOvr>
</p:sld>
</file>

<file path=ppt/theme/theme1.xml><?xml version="1.0" encoding="utf-8"?>
<a:theme xmlns:a="http://schemas.openxmlformats.org/drawingml/2006/main" name="3_WCRP_Overview_Thema_V2_V2">
  <a:themeElements>
    <a:clrScheme name="WCRP">
      <a:dk1>
        <a:srgbClr val="262626"/>
      </a:dk1>
      <a:lt1>
        <a:srgbClr val="FFFFFF"/>
      </a:lt1>
      <a:dk2>
        <a:srgbClr val="D8D8D8"/>
      </a:dk2>
      <a:lt2>
        <a:srgbClr val="262626"/>
      </a:lt2>
      <a:accent1>
        <a:srgbClr val="009999"/>
      </a:accent1>
      <a:accent2>
        <a:srgbClr val="66CCCC"/>
      </a:accent2>
      <a:accent3>
        <a:srgbClr val="FFCC00"/>
      </a:accent3>
      <a:accent4>
        <a:srgbClr val="99CC66"/>
      </a:accent4>
      <a:accent5>
        <a:srgbClr val="CCFFCC"/>
      </a:accent5>
      <a:accent6>
        <a:srgbClr val="003366"/>
      </a:accent6>
      <a:hlink>
        <a:srgbClr val="262626"/>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WCRP_Overview_Thema_V2_V2">
  <a:themeElements>
    <a:clrScheme name="WCRP">
      <a:dk1>
        <a:srgbClr val="262626"/>
      </a:dk1>
      <a:lt1>
        <a:srgbClr val="FFFFFF"/>
      </a:lt1>
      <a:dk2>
        <a:srgbClr val="D8D8D8"/>
      </a:dk2>
      <a:lt2>
        <a:srgbClr val="262626"/>
      </a:lt2>
      <a:accent1>
        <a:srgbClr val="009999"/>
      </a:accent1>
      <a:accent2>
        <a:srgbClr val="66CCCC"/>
      </a:accent2>
      <a:accent3>
        <a:srgbClr val="FFCC00"/>
      </a:accent3>
      <a:accent4>
        <a:srgbClr val="99CC66"/>
      </a:accent4>
      <a:accent5>
        <a:srgbClr val="CCFFCC"/>
      </a:accent5>
      <a:accent6>
        <a:srgbClr val="003366"/>
      </a:accent6>
      <a:hlink>
        <a:srgbClr val="262626"/>
      </a:hlink>
      <a:folHlink>
        <a:srgbClr val="FFFFFF"/>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9930</TotalTime>
  <Words>387</Words>
  <Application>Microsoft Office PowerPoint</Application>
  <PresentationFormat>Widescreen</PresentationFormat>
  <Paragraphs>35</Paragraphs>
  <Slides>7</Slides>
  <Notes>4</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3_WCRP_Overview_Thema_V2_V2</vt:lpstr>
      <vt:lpstr>2_Custom Design</vt:lpstr>
      <vt:lpstr>2_WCRP_Overview_Thema_V2_V2</vt:lpstr>
      <vt:lpstr>Instructions</vt:lpstr>
      <vt:lpstr>PowerPoint Presentation</vt:lpstr>
      <vt:lpstr>Progress and achievements over the last year</vt:lpstr>
      <vt:lpstr>Future plans</vt:lpstr>
      <vt:lpstr>Linkages with Core Projects, Lighthouse Activities etc.</vt:lpstr>
      <vt:lpstr>Partnerships with entities outside of WCRP</vt:lpstr>
      <vt:lpstr>Emerging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ecosystems and societies in a changing world</dc:title>
  <dc:creator>Cleugh</dc:creator>
  <cp:lastModifiedBy>Michael Sparrow</cp:lastModifiedBy>
  <cp:revision>100</cp:revision>
  <cp:lastPrinted>2022-06-19T06:33:57Z</cp:lastPrinted>
  <dcterms:created xsi:type="dcterms:W3CDTF">2022-06-07T00:24:46Z</dcterms:created>
  <dcterms:modified xsi:type="dcterms:W3CDTF">2023-03-20T16:12:01Z</dcterms:modified>
</cp:coreProperties>
</file>