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04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9794-DCCF-3949-8C81-5EF74044EA5A}" type="datetimeFigureOut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917C-7340-2241-B24F-560557625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1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9794-DCCF-3949-8C81-5EF74044EA5A}" type="datetimeFigureOut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917C-7340-2241-B24F-560557625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5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9794-DCCF-3949-8C81-5EF74044EA5A}" type="datetimeFigureOut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917C-7340-2241-B24F-560557625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2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9794-DCCF-3949-8C81-5EF74044EA5A}" type="datetimeFigureOut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917C-7340-2241-B24F-560557625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9794-DCCF-3949-8C81-5EF74044EA5A}" type="datetimeFigureOut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917C-7340-2241-B24F-560557625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7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9794-DCCF-3949-8C81-5EF74044EA5A}" type="datetimeFigureOut">
              <a:rPr lang="en-US" smtClean="0"/>
              <a:t>7/16/12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917C-7340-2241-B24F-560557625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7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9794-DCCF-3949-8C81-5EF74044EA5A}" type="datetimeFigureOut">
              <a:rPr lang="en-US" smtClean="0"/>
              <a:t>7/16/12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917C-7340-2241-B24F-560557625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1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9794-DCCF-3949-8C81-5EF74044EA5A}" type="datetimeFigureOut">
              <a:rPr lang="en-US" smtClean="0"/>
              <a:t>7/16/12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917C-7340-2241-B24F-560557625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1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9794-DCCF-3949-8C81-5EF74044EA5A}" type="datetimeFigureOut">
              <a:rPr lang="en-US" smtClean="0"/>
              <a:t>7/16/12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917C-7340-2241-B24F-560557625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8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9794-DCCF-3949-8C81-5EF74044EA5A}" type="datetimeFigureOut">
              <a:rPr lang="en-US" smtClean="0"/>
              <a:t>7/16/12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917C-7340-2241-B24F-560557625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5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9794-DCCF-3949-8C81-5EF74044EA5A}" type="datetimeFigureOut">
              <a:rPr lang="en-US" smtClean="0"/>
              <a:t>7/16/12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917C-7340-2241-B24F-560557625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9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A9794-DCCF-3949-8C81-5EF74044EA5A}" type="datetimeFigureOut">
              <a:rPr lang="en-US" smtClean="0"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6917C-7340-2241-B24F-560557625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8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CRP_or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2" y="108291"/>
            <a:ext cx="8546592" cy="64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3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RP_organiz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0" y="0"/>
            <a:ext cx="8787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3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BOSCOLO Roberta</dc:creator>
  <cp:lastModifiedBy>BOSCOLO Roberta</cp:lastModifiedBy>
  <cp:revision>3</cp:revision>
  <dcterms:created xsi:type="dcterms:W3CDTF">2012-06-28T12:10:34Z</dcterms:created>
  <dcterms:modified xsi:type="dcterms:W3CDTF">2012-07-16T07:06:55Z</dcterms:modified>
</cp:coreProperties>
</file>